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52110563158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21ac190c9.jpe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212a0881a3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521147709e4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21132a623b.jpe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216cd79b5d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2143971951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52174ff3781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211f953229.jpe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217c1031f1.pn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521b3f04d9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2156574853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213f192e7e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217c4d6d6d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5213f4b4edc.pn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2169266dfa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2159fe6e04.pn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5214ee8f6c4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2120a0e655.jpe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212371e72f.pn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521e3b728f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2160de1195.jpe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2113547ee2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May 2021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$816,140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$120,000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$250 - $3,821,501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 building permits in May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2020 (10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$816,140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20.34%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2020 ($678,170)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69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(46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$829,549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185.47%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($290,591)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$558,461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$1,675,382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$959,247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$10,551,713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$582,269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$11,645,385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$15,975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$63,900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$1,020,097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$54,065,115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$18,202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$14,669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$400 - $80,000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building permits in May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62.50%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2020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$18,202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-40.32%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2020 ($30,500)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41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-18.00%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(50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$31,521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41.65%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($22,253)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$18,202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$236,627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$138,749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$416,248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$29,682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$1,335,694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296111"/>
                <a:gridCol w="951906"/>
                <a:gridCol w="1184649"/>
                <a:gridCol w="185224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GRITZ, LIGAYA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6168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THOMPSON, GREGG MICHAEL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6160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ONE WORLD USA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5912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DAVIDSON, LEONTINE 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$15,604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6054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SUMMERS, GREGINALD E &amp; WANDA 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$14,669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6189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HARSLEY, RACHEL 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6006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TOPPS, DOVIE 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$10,454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5747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MENDICINO ENTERPRISES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6126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 BEURDEN, MARK &amp; ASHLEY BRESSMER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5855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GLOBAL INVESTMENT GROUP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5765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ELOSIEBO, MECHELLE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5806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HUGHES, BRIAN &amp; LISA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6215 WASHINGTON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WEISENSEE, PATRICIA 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5786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$95,845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$59,210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$35,000 - $275,000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building permits in May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2020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$95,845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-88.36%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2020 ($823,223)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28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154.55%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(11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$75,691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-73.51%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($285,703)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$125,523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$376,569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$48,099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$192,396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$39,250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$78,500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$342,232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$9,924,716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342427"/>
                <a:gridCol w="1005931"/>
                <a:gridCol w="1184649"/>
                <a:gridCol w="1735536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DEL-CLARA APARTMENTS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5600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MINHAAT BOTNIM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5513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KATIE ADASTRA &amp; BARTHOLOMEW ADASTRA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44 WASHINGTON 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BURKER, TIMOTHY ROBERT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$54,919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 WASHINGTON 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O'DELL, DALE A &amp; JENNIFER TRS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 WASHINGTON 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KNESE, LEONARD H &amp; SUSANNE J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$46,650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5505 LINDELL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$177,200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$27,500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$1,700 - $1,280,000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building permits in May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366.67%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2020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$177,200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950.59%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2020 ($16,867)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43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16.22%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(37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$139,911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-15.43%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($165,431)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$245,880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$2,458,795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$179,022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$1,253,156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$18,372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$110,230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$396,045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$16,237,851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808185"/>
                <a:gridCol w="1005931"/>
                <a:gridCol w="1184649"/>
                <a:gridCol w="1937787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5815 CATES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BECKEMEYER, BRETT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6040 WEST CABANNE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NGUYEN, DOUG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5842 CLEMENS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DELMAR DEVINE MASTER LANDLORD 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$61,901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PAGEANT BUILDING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6100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SMITH, LARRY EDWARD JR &amp; TONNIE J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$11,194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6011 CLEMENS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WEBB, CARTELIA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5560 CHAMBERLAIN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ALPHA TERRACE APARTMENTS LP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$1,280,000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6105 ETZEL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PACE-DELMAR ASSOCIATES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621 N SKINKER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PACE-DELMAR ASSOCIATES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6217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FAVORED FOUNDATION FOR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1297 AMHERST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CARADINE, LAVELL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5727 BARTMER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DELOSPHERE HOLDINGS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5673 CATES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SADDLER, LATERRYL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730 HODIAMONT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$31,475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$31,475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$23,000 - $39,950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building permits in May 2021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2020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$31,475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-58.91%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2020 ($76,600)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-23.08%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(13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$73,550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-9.21%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($81,012)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$31,475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$62,950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$69,098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$898,275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015141"/>
                <a:gridCol w="951906"/>
                <a:gridCol w="1184649"/>
                <a:gridCol w="1510911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HENDRICKS, STACY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5247 CABANNE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COGSHELL, GWENDOLYN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$39,950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5229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$37,143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$37,143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$37,143 - $37,143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959955"/>
                <a:gridCol w="602520"/>
                <a:gridCol w="1115344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$31,475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$62,950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$4,834,208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$183,699,921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$95,845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$575,069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$816,140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$12,242,095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$37,143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$37,143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$18,202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$236,627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$177,200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$2,480,795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959955"/>
                <a:gridCol w="602520"/>
                <a:gridCol w="1115344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$57,455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$919,275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$1,473,985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$312,484,828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$291,303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$10,195,612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$854,213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$65,774,400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$323,057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$2,907,517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$12,521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$125,206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$36,366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$1,781,942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$19,465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$97,323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$7,774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$7,774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$325,949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$17,601,237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May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2020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$37,143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15818.43%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2020 ($233)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$13,008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1526.03%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($800)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$37,143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$37,143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$12,521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$125,206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502725"/>
                <a:gridCol w="951906"/>
                <a:gridCol w="1184649"/>
                <a:gridCol w="1440925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TORRENCE, SENA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$37,143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1329 MARCUS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Cost Breakdown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$4,834,208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$10,300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$1,900 - $151,000,000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38 building permits in May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90.00%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2020 (20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$4,834,208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12357.41%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2020 ($38,806)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188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27.89%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(147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$1,469,851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307.23%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($360,941)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1115344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$9,455,658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$151,290,523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$10,694,558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$32,083,673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$17,143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$325,725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115344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$2,803,689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$238,313,574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$2,519,224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$32,749,907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$363,345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$41,421,347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Cost Breakdown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2021-06-03T13:33:01Z</dcterms:modified>
  <cp:category/>
</cp:coreProperties>
</file>